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797675" cy="99266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8" name="Shape 88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idx="1" type="body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" name="Shape 94"/>
          <p:cNvSpPr/>
          <p:nvPr>
            <p:ph idx="2" type="sldImg"/>
          </p:nvPr>
        </p:nvSpPr>
        <p:spPr>
          <a:xfrm>
            <a:off x="1133150" y="744475"/>
            <a:ext cx="4532000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En blanco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ítulo y texto vertical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Título vertical y texto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Diapositiva de título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ítulo y objeto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Encabezado de sección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SzPct val="1000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SzPct val="100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SzPct val="1000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SzPct val="1000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SzPct val="1000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SzPct val="1000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SzPct val="1000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SzPct val="1000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SzPct val="1000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Dos objeto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ació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Solo el título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51" name="Shape 5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ido con título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54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08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Imagen con título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esultado de imagen de roles trabajo cooperativo" id="84" name="Shape 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5893" y="114299"/>
            <a:ext cx="5040814" cy="649494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roles trabajo cooperativo" id="85" name="Shape 8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57393" y="114299"/>
            <a:ext cx="5183823" cy="65445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esultado de imagen de roles trabajo cooperativo" id="90" name="Shape 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900" y="38724"/>
            <a:ext cx="5101082" cy="64809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roles trabajo cooperativo SECRETARIO" id="91" name="Shape 9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71135" y="89524"/>
            <a:ext cx="5132042" cy="65250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esultado de imagen de roles aprendizaje cooperativo" id="96" name="Shape 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384" y="152399"/>
            <a:ext cx="5002071" cy="645832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roles aprendizaje cooperativo" id="97" name="Shape 9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16700" y="152399"/>
            <a:ext cx="5074038" cy="64417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